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758BF-924E-4216-AC51-36EEEF6277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4F13E8-0BF4-48D5-B321-39D6EB0087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1A455-96B6-44B1-9CB5-E913BD2A3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ED15-F94C-4FC1-B0DB-774550F96E86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8CCD7E-F282-4CFD-AB81-5EFCF02F1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D9D018-AC54-4686-88E6-C50C24536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C0611-869D-4701-9778-32997B543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882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DC990-3065-420F-91F2-5BB50DCA2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2050A0-87EF-4E42-B69F-E2A44281A2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EE906B-65FB-43BE-8BD0-7513DF76A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ED15-F94C-4FC1-B0DB-774550F96E86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A7DE41-4E56-40AA-B672-FBD84C6C0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A305AA-FDED-4E67-A1A5-1B733ECE0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C0611-869D-4701-9778-32997B543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426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F1BC79-2533-44E0-84E8-2B649DFEAC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3C9D44-0D3A-4667-9695-C6FFA5D44C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EA3D25-B228-44BE-A547-A0F8EE322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ED15-F94C-4FC1-B0DB-774550F96E86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F222FE-7EA4-431B-8DCC-67870C522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335D29-B6AB-4516-B6A3-7162BC992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C0611-869D-4701-9778-32997B543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55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BFFA5-18B6-4F75-8775-DF6D6F4EA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859EF-E224-4BBA-9DBA-AE1337A0D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DAB68F-B1C0-41CE-ADD7-EA0BF570E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ED15-F94C-4FC1-B0DB-774550F96E86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C458C-940B-49E9-A2B1-060D0D25B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39734-11F1-4753-814A-3C317E832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C0611-869D-4701-9778-32997B543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7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1EAAD-5F2A-41A1-9724-2CFAEB67C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1C3CE5-D16A-4495-929F-2729446E5C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AF469-56C7-40F6-9A9C-398058D9C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ED15-F94C-4FC1-B0DB-774550F96E86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2860AB-05F5-4083-AAE4-0D4AB9F32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4E1A33-C57B-4F15-825E-50778A870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C0611-869D-4701-9778-32997B543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609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6A709-72AD-49F4-A471-F7DB29CD5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99D27-DE6F-44AA-B35B-6444F2CCF9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C0AECA-AAD3-4A31-9C0E-0D4FAAF052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0C8F74-0043-486D-9551-3CF699412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ED15-F94C-4FC1-B0DB-774550F96E86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48398B-0DA4-4244-88F4-3176A3B02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6CCB61-4A78-47A1-9FF5-104BE91A2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C0611-869D-4701-9778-32997B543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343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ECC53-FA08-4247-B1B3-15F57E0BC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28159B-9AA1-41D7-A89E-E556C8FF1E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B1B234-80F7-4B49-A641-8FE1807A94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E24580-5EE3-4760-B557-2D5234CDB3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206138-79DF-40E1-A9A2-1B61D8DE61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FCCDF7-03E0-4795-85C0-803AB750F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ED15-F94C-4FC1-B0DB-774550F96E86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99F362-1C48-49E8-B687-A68BC76C1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2EB54A-1FE1-4CDD-97D3-2719A4B7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C0611-869D-4701-9778-32997B543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86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4E2AA-962D-4091-9EF3-FECDDAC20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2B850C-B10D-41B1-AA0E-D37B152D6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ED15-F94C-4FC1-B0DB-774550F96E86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C3539D-FC34-4187-9BEF-40A6D7FE1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90761A-0569-4839-A3E6-9F4F12FC2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C0611-869D-4701-9778-32997B543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431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BA4D37-E2ED-47DB-872E-E9C41C3F2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ED15-F94C-4FC1-B0DB-774550F96E86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97EE5A-4541-4917-959E-DF6C7A759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4C586E-9ED0-42B7-9920-898F8D3A4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C0611-869D-4701-9778-32997B543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622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34632-BBE9-49E3-A098-FA6C9AB8A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91B1F4-69DE-4D9A-91DF-9125AE8510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2F9937-AE22-4F09-A35D-B8FD48110A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8A0B4A-EF03-4DE2-B0AD-95AB564AD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ED15-F94C-4FC1-B0DB-774550F96E86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4E95FA-BFDB-4CB9-86F9-0B1019D33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B0CE21-9DC5-4C7F-9A82-AEF09650E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C0611-869D-4701-9778-32997B543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991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85106-8B02-4696-AA6B-1981DDFC5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6F8251-EC69-4DBA-9C2B-DF18CBC0CE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3F0320-16CF-4A36-9AC3-7D811B3266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00D38E-960C-4899-91FF-9F3D4272F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ED15-F94C-4FC1-B0DB-774550F96E86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9C9F95-851C-4453-B280-C818EEA1A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6F045B-09EE-4A72-B75B-DF646ABD7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C0611-869D-4701-9778-32997B543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939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01DEBF-20FF-41E7-9019-869155B00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5C0EA4-6DF5-40A3-BEC2-C2DE7461E0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D227D-62F9-4DCF-802B-D4F30D33AC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EED15-F94C-4FC1-B0DB-774550F96E86}" type="datetimeFigureOut">
              <a:rPr lang="en-US" smtClean="0"/>
              <a:t>7/18/2018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3A733F-77F7-4183-B602-AC73E83C36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78015-6E44-4135-BF34-C24C36A04F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C0611-869D-4701-9778-32997B543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98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AA6E2-1173-4D48-A13D-36AA12EEF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Learning Objectives:</a:t>
            </a:r>
            <a:br>
              <a:rPr lang="en-US" b="1" dirty="0"/>
            </a:br>
            <a:r>
              <a:rPr lang="en-US" sz="3600" b="1" dirty="0"/>
              <a:t>Healthcare Key Business Risks &amp; Emerging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404406-12B0-42C6-8A00-F93E9D7BE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After this presentation, the participants will be able to:</a:t>
            </a:r>
          </a:p>
          <a:p>
            <a:pPr lvl="0"/>
            <a:r>
              <a:rPr lang="en-US" dirty="0"/>
              <a:t>Discuss “What’s Hot” in the healthcare delivery industry.</a:t>
            </a:r>
          </a:p>
          <a:p>
            <a:pPr lvl="0"/>
            <a:r>
              <a:rPr lang="en-US" dirty="0"/>
              <a:t>Explore true Enterprise Risk Management, recent COSO developments, as well as the results of a risk study that highlights the top risks facing the healthcare provider segment for the upcoming coming year.</a:t>
            </a:r>
          </a:p>
          <a:p>
            <a:pPr lvl="0"/>
            <a:r>
              <a:rPr lang="en-US" dirty="0"/>
              <a:t>Examine key issues and the latest happenings in the industry related to: regulatory landscape, revenue cycle optimization, cybersecurity, HIPAA, and digital transformation.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083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88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Learning Objectives: Healthcare Key Business Risks &amp; Emerging Issues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Objectives: Healthcare Key Business Risks &amp; Emerging Issues</dc:title>
  <dc:creator>John Repsis</dc:creator>
  <cp:lastModifiedBy>John Repsis</cp:lastModifiedBy>
  <cp:revision>1</cp:revision>
  <dcterms:created xsi:type="dcterms:W3CDTF">2018-07-19T00:49:22Z</dcterms:created>
  <dcterms:modified xsi:type="dcterms:W3CDTF">2018-07-19T00:50:39Z</dcterms:modified>
</cp:coreProperties>
</file>